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60" r:id="rId3"/>
    <p:sldId id="263" r:id="rId4"/>
    <p:sldId id="256" r:id="rId5"/>
    <p:sldId id="257" r:id="rId6"/>
    <p:sldId id="262" r:id="rId7"/>
    <p:sldId id="261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66"/>
    <p:restoredTop sz="94727"/>
  </p:normalViewPr>
  <p:slideViewPr>
    <p:cSldViewPr snapToGrid="0" snapToObjects="1">
      <p:cViewPr>
        <p:scale>
          <a:sx n="137" d="100"/>
          <a:sy n="137" d="100"/>
        </p:scale>
        <p:origin x="5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35439-87EE-1444-9E80-85C1997E22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9C1DA3-6086-3942-8105-3E5472D952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8E0115-7782-8F4C-AF3D-873C4C6D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DDFD2-E200-EC4A-8340-E4B9E1167B0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26E9B-3A3E-8E46-9998-AF5BB1207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36F4CC-1EC2-3843-99FD-6A3255C4A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E2D33-FE60-924D-B40C-E4B022617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373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CCE63-0A40-B34B-B7C5-B24F577FC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77E763-C6CB-D14D-BAFB-8CF517E222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006804-5552-BA45-8090-DFC33DD9C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DDFD2-E200-EC4A-8340-E4B9E1167B0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FD3BB7-3F65-F544-99F6-1B4993E66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24008-098C-6646-87AA-4FABC0D41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E2D33-FE60-924D-B40C-E4B022617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213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8B77BA-01F2-3940-BEC0-7BBE09796C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15380D-7431-DD42-83D8-E440EA3CF7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2D4E2-A314-0243-9A67-62DBCDD38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DDFD2-E200-EC4A-8340-E4B9E1167B0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A55233-62D3-7045-8991-8B3EB7950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3E0936-B460-8E4F-9D19-5A451E108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E2D33-FE60-924D-B40C-E4B022617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602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7DAA5-A5B9-D040-9E4B-8F99D43F8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4EEAE-7262-944B-BF3F-DDA5B969D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FB503-8D7B-AE46-82E6-28B07E536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DDFD2-E200-EC4A-8340-E4B9E1167B0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85AA7-4593-124A-AE4D-59074E8D0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42A94-6C99-4E4F-804D-8E01C3EDD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E2D33-FE60-924D-B40C-E4B022617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541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0521B-7CF1-294D-B1B8-A6129463A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CBF550-EBEE-5143-846F-DD9FADCCF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86F92-53A1-C54D-8669-8CF63760B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DDFD2-E200-EC4A-8340-E4B9E1167B0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3EC3C-FD67-BF4E-A28F-340C5980A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324AC-75F0-5D40-AD5A-C13588642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E2D33-FE60-924D-B40C-E4B022617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638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F0C55-4170-C34A-9E40-E3B70C74D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60D1B-0AF0-7A4E-9270-771ABE3666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2D0B3A-D300-204D-9631-951A6365ED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D6288C-141B-6C45-951A-5E45C2107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DDFD2-E200-EC4A-8340-E4B9E1167B0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7A07F3-A365-9840-9F36-E0F4C13F0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A6443-0B5A-864C-BDCC-657F9B06F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E2D33-FE60-924D-B40C-E4B022617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639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8CC1F-B566-C649-B74B-6C8C1ACE6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A2B99F-3539-3545-AE4F-5BC88BD231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7A5843-210D-1B40-B4E6-57B9E53E6F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5A45C7-5E0B-9046-9E76-F0EA32E0BC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5B0DBB-7A37-684A-932B-E6F641C1DC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E4B39F-3AEE-2040-90CD-E5CC4BA90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DDFD2-E200-EC4A-8340-E4B9E1167B0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DC099F-5183-C544-A43D-A5BD8FC7C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9068EE-20C7-7641-82B6-9801362F8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E2D33-FE60-924D-B40C-E4B022617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316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05227-408F-694F-B0BE-2CC2F9A78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417A79-20D7-C144-B53B-CBF7C06A6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DDFD2-E200-EC4A-8340-E4B9E1167B0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0EA6C6-6713-C840-BAFE-03B73A5F6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4C23E-443D-B442-B556-6B76185F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E2D33-FE60-924D-B40C-E4B022617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835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B551B4-07BD-A149-AD9C-2A5AB28F5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DDFD2-E200-EC4A-8340-E4B9E1167B0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FD8727-1641-4149-9F70-3777C9CAB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488B21-B403-CF47-8F6D-55155AB5B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E2D33-FE60-924D-B40C-E4B022617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849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4D468-9548-E54C-BDF0-CD3648533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AE342-0E99-3143-AEC1-AC031CD1A1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600D1D-238A-A04B-800C-F8B11AC3D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156038-BCF7-8D41-9C67-37013C2D5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DDFD2-E200-EC4A-8340-E4B9E1167B0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131971-47CD-C249-8AA2-33096586A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1702FD-F1C7-C249-9193-A94A03C53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E2D33-FE60-924D-B40C-E4B022617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79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B75E6-4B52-264B-99D3-BDB914FEA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EE3C6A-8881-934F-AB2A-DE1063C92A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20C5BC-3430-FD46-B3F7-2C3A468089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B3622A-76EB-9F46-B134-8D5DD121F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DDFD2-E200-EC4A-8340-E4B9E1167B0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05469D-9940-4A4D-957B-52C9CEC49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4866FB-DBD2-AB42-B3FE-583B3D309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E2D33-FE60-924D-B40C-E4B022617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242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3699EF-A656-BD4E-81AA-5D2FCD9B1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64418-B83E-284D-AC47-E03F99ED72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E58F78-E860-9B49-A799-4E30D07BD6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DDDFD2-E200-EC4A-8340-E4B9E1167B0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FBEF18-C2F7-E74D-84D4-0BA623E69F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F4694-47C1-584A-9642-805ED979CE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CE2D33-FE60-924D-B40C-E4B022617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225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CFF4864-943A-154F-9AF4-5B00A4134A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3133" b="7251"/>
          <a:stretch/>
        </p:blipFill>
        <p:spPr>
          <a:xfrm>
            <a:off x="641023" y="803148"/>
            <a:ext cx="11487290" cy="5446823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3E8984C-A1C3-4141-BC34-9CD7D941CD2F}"/>
              </a:ext>
            </a:extLst>
          </p:cNvPr>
          <p:cNvSpPr/>
          <p:nvPr/>
        </p:nvSpPr>
        <p:spPr>
          <a:xfrm>
            <a:off x="9918551" y="3047956"/>
            <a:ext cx="182880" cy="18288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0D5F30-F82A-4C4C-8289-61D4FCD91060}"/>
              </a:ext>
            </a:extLst>
          </p:cNvPr>
          <p:cNvSpPr txBox="1"/>
          <p:nvPr/>
        </p:nvSpPr>
        <p:spPr>
          <a:xfrm>
            <a:off x="9671124" y="2553104"/>
            <a:ext cx="143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Landing Zone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C43099-DA30-2445-AA45-58B5F5BBC054}"/>
              </a:ext>
            </a:extLst>
          </p:cNvPr>
          <p:cNvSpPr txBox="1"/>
          <p:nvPr/>
        </p:nvSpPr>
        <p:spPr>
          <a:xfrm>
            <a:off x="7806723" y="4848062"/>
            <a:ext cx="10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End point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2685C81-AB1B-7D45-80AA-B37B7B50D1F0}"/>
              </a:ext>
            </a:extLst>
          </p:cNvPr>
          <p:cNvSpPr/>
          <p:nvPr/>
        </p:nvSpPr>
        <p:spPr>
          <a:xfrm>
            <a:off x="7623843" y="4849848"/>
            <a:ext cx="182880" cy="18288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56DE4F1-9388-BD45-A4B0-6A4853C2E9B7}"/>
              </a:ext>
            </a:extLst>
          </p:cNvPr>
          <p:cNvSpPr/>
          <p:nvPr/>
        </p:nvSpPr>
        <p:spPr>
          <a:xfrm>
            <a:off x="1253522" y="3739134"/>
            <a:ext cx="182880" cy="18288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1017FF-B43E-BA4B-817C-1E1710317213}"/>
              </a:ext>
            </a:extLst>
          </p:cNvPr>
          <p:cNvSpPr txBox="1"/>
          <p:nvPr/>
        </p:nvSpPr>
        <p:spPr>
          <a:xfrm>
            <a:off x="1436402" y="3737348"/>
            <a:ext cx="1178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Start point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F38DB2-9B12-8947-B4FB-643702FEB129}"/>
              </a:ext>
            </a:extLst>
          </p:cNvPr>
          <p:cNvSpPr txBox="1"/>
          <p:nvPr/>
        </p:nvSpPr>
        <p:spPr>
          <a:xfrm>
            <a:off x="49900" y="248258"/>
            <a:ext cx="3830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Apple Maps/Tom Tom (Unknown Date)</a:t>
            </a:r>
          </a:p>
        </p:txBody>
      </p:sp>
    </p:spTree>
    <p:extLst>
      <p:ext uri="{BB962C8B-B14F-4D97-AF65-F5344CB8AC3E}">
        <p14:creationId xmlns:p14="http://schemas.microsoft.com/office/powerpoint/2010/main" val="2260708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E540A93-6E55-024C-9BDC-3645A165498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803150"/>
            <a:ext cx="11959650" cy="6120252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3E8984C-A1C3-4141-BC34-9CD7D941CD2F}"/>
              </a:ext>
            </a:extLst>
          </p:cNvPr>
          <p:cNvSpPr/>
          <p:nvPr/>
        </p:nvSpPr>
        <p:spPr>
          <a:xfrm>
            <a:off x="9918551" y="3047956"/>
            <a:ext cx="182880" cy="18288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0D5F30-F82A-4C4C-8289-61D4FCD91060}"/>
              </a:ext>
            </a:extLst>
          </p:cNvPr>
          <p:cNvSpPr txBox="1"/>
          <p:nvPr/>
        </p:nvSpPr>
        <p:spPr>
          <a:xfrm>
            <a:off x="9671124" y="2553104"/>
            <a:ext cx="143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Landing Zone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C43099-DA30-2445-AA45-58B5F5BBC054}"/>
              </a:ext>
            </a:extLst>
          </p:cNvPr>
          <p:cNvSpPr txBox="1"/>
          <p:nvPr/>
        </p:nvSpPr>
        <p:spPr>
          <a:xfrm>
            <a:off x="7806723" y="4848062"/>
            <a:ext cx="10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End point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2685C81-AB1B-7D45-80AA-B37B7B50D1F0}"/>
              </a:ext>
            </a:extLst>
          </p:cNvPr>
          <p:cNvSpPr/>
          <p:nvPr/>
        </p:nvSpPr>
        <p:spPr>
          <a:xfrm>
            <a:off x="7623843" y="4849848"/>
            <a:ext cx="182880" cy="18288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56DE4F1-9388-BD45-A4B0-6A4853C2E9B7}"/>
              </a:ext>
            </a:extLst>
          </p:cNvPr>
          <p:cNvSpPr/>
          <p:nvPr/>
        </p:nvSpPr>
        <p:spPr>
          <a:xfrm>
            <a:off x="1253522" y="3739134"/>
            <a:ext cx="182880" cy="18288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1017FF-B43E-BA4B-817C-1E1710317213}"/>
              </a:ext>
            </a:extLst>
          </p:cNvPr>
          <p:cNvSpPr txBox="1"/>
          <p:nvPr/>
        </p:nvSpPr>
        <p:spPr>
          <a:xfrm>
            <a:off x="1436402" y="3737348"/>
            <a:ext cx="1178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Start point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D2AB05-A838-D640-B2B4-6B04BC6DC3F7}"/>
              </a:ext>
            </a:extLst>
          </p:cNvPr>
          <p:cNvSpPr txBox="1"/>
          <p:nvPr/>
        </p:nvSpPr>
        <p:spPr>
          <a:xfrm>
            <a:off x="49900" y="248258"/>
            <a:ext cx="3694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Bing Maps/Tom Tom (Unknown Date)</a:t>
            </a:r>
          </a:p>
        </p:txBody>
      </p:sp>
    </p:spTree>
    <p:extLst>
      <p:ext uri="{BB962C8B-B14F-4D97-AF65-F5344CB8AC3E}">
        <p14:creationId xmlns:p14="http://schemas.microsoft.com/office/powerpoint/2010/main" val="3527521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F816FC-F6BD-E341-BD49-363FB619B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00" y="814300"/>
            <a:ext cx="12142100" cy="6363866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3E8984C-A1C3-4141-BC34-9CD7D941CD2F}"/>
              </a:ext>
            </a:extLst>
          </p:cNvPr>
          <p:cNvSpPr/>
          <p:nvPr/>
        </p:nvSpPr>
        <p:spPr>
          <a:xfrm>
            <a:off x="9918551" y="3059107"/>
            <a:ext cx="182880" cy="18288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0D5F30-F82A-4C4C-8289-61D4FCD91060}"/>
              </a:ext>
            </a:extLst>
          </p:cNvPr>
          <p:cNvSpPr txBox="1"/>
          <p:nvPr/>
        </p:nvSpPr>
        <p:spPr>
          <a:xfrm>
            <a:off x="9671124" y="2564255"/>
            <a:ext cx="143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Landing Zone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C43099-DA30-2445-AA45-58B5F5BBC054}"/>
              </a:ext>
            </a:extLst>
          </p:cNvPr>
          <p:cNvSpPr txBox="1"/>
          <p:nvPr/>
        </p:nvSpPr>
        <p:spPr>
          <a:xfrm>
            <a:off x="6537199" y="4624368"/>
            <a:ext cx="10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End point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2685C81-AB1B-7D45-80AA-B37B7B50D1F0}"/>
              </a:ext>
            </a:extLst>
          </p:cNvPr>
          <p:cNvSpPr/>
          <p:nvPr/>
        </p:nvSpPr>
        <p:spPr>
          <a:xfrm>
            <a:off x="7623843" y="4860999"/>
            <a:ext cx="182880" cy="18288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56DE4F1-9388-BD45-A4B0-6A4853C2E9B7}"/>
              </a:ext>
            </a:extLst>
          </p:cNvPr>
          <p:cNvSpPr/>
          <p:nvPr/>
        </p:nvSpPr>
        <p:spPr>
          <a:xfrm>
            <a:off x="1253522" y="3750285"/>
            <a:ext cx="182880" cy="18288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1017FF-B43E-BA4B-817C-1E1710317213}"/>
              </a:ext>
            </a:extLst>
          </p:cNvPr>
          <p:cNvSpPr txBox="1"/>
          <p:nvPr/>
        </p:nvSpPr>
        <p:spPr>
          <a:xfrm>
            <a:off x="166562" y="3852430"/>
            <a:ext cx="1178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Start point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C0D613-D8E3-914C-9750-EDD021659C0F}"/>
              </a:ext>
            </a:extLst>
          </p:cNvPr>
          <p:cNvSpPr txBox="1"/>
          <p:nvPr/>
        </p:nvSpPr>
        <p:spPr>
          <a:xfrm>
            <a:off x="49900" y="248258"/>
            <a:ext cx="17978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Open Street Map</a:t>
            </a:r>
          </a:p>
        </p:txBody>
      </p:sp>
    </p:spTree>
    <p:extLst>
      <p:ext uri="{BB962C8B-B14F-4D97-AF65-F5344CB8AC3E}">
        <p14:creationId xmlns:p14="http://schemas.microsoft.com/office/powerpoint/2010/main" val="4057041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E11B88-E76B-A940-AA21-181DA83ED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4300"/>
            <a:ext cx="12192000" cy="6054851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3E8984C-A1C3-4141-BC34-9CD7D941CD2F}"/>
              </a:ext>
            </a:extLst>
          </p:cNvPr>
          <p:cNvSpPr/>
          <p:nvPr/>
        </p:nvSpPr>
        <p:spPr>
          <a:xfrm>
            <a:off x="9918551" y="3059107"/>
            <a:ext cx="182880" cy="18288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0D5F30-F82A-4C4C-8289-61D4FCD91060}"/>
              </a:ext>
            </a:extLst>
          </p:cNvPr>
          <p:cNvSpPr txBox="1"/>
          <p:nvPr/>
        </p:nvSpPr>
        <p:spPr>
          <a:xfrm>
            <a:off x="9671124" y="2564255"/>
            <a:ext cx="143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Landing Zone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C43099-DA30-2445-AA45-58B5F5BBC054}"/>
              </a:ext>
            </a:extLst>
          </p:cNvPr>
          <p:cNvSpPr txBox="1"/>
          <p:nvPr/>
        </p:nvSpPr>
        <p:spPr>
          <a:xfrm>
            <a:off x="7806723" y="4859213"/>
            <a:ext cx="10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End point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2685C81-AB1B-7D45-80AA-B37B7B50D1F0}"/>
              </a:ext>
            </a:extLst>
          </p:cNvPr>
          <p:cNvSpPr/>
          <p:nvPr/>
        </p:nvSpPr>
        <p:spPr>
          <a:xfrm>
            <a:off x="7623843" y="4860999"/>
            <a:ext cx="182880" cy="18288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56DE4F1-9388-BD45-A4B0-6A4853C2E9B7}"/>
              </a:ext>
            </a:extLst>
          </p:cNvPr>
          <p:cNvSpPr/>
          <p:nvPr/>
        </p:nvSpPr>
        <p:spPr>
          <a:xfrm>
            <a:off x="1253522" y="3750285"/>
            <a:ext cx="182880" cy="18288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1017FF-B43E-BA4B-817C-1E1710317213}"/>
              </a:ext>
            </a:extLst>
          </p:cNvPr>
          <p:cNvSpPr txBox="1"/>
          <p:nvPr/>
        </p:nvSpPr>
        <p:spPr>
          <a:xfrm>
            <a:off x="1436402" y="3748499"/>
            <a:ext cx="1178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Start point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C0D613-D8E3-914C-9750-EDD021659C0F}"/>
              </a:ext>
            </a:extLst>
          </p:cNvPr>
          <p:cNvSpPr txBox="1"/>
          <p:nvPr/>
        </p:nvSpPr>
        <p:spPr>
          <a:xfrm>
            <a:off x="49900" y="248258"/>
            <a:ext cx="2773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Sentinal</a:t>
            </a:r>
            <a:r>
              <a:rPr lang="en-US" dirty="0"/>
              <a:t> 2 L1C (12-27-2020)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D93AC2-E6C6-C740-83CB-24465D3ADBFF}"/>
              </a:ext>
            </a:extLst>
          </p:cNvPr>
          <p:cNvSpPr txBox="1"/>
          <p:nvPr/>
        </p:nvSpPr>
        <p:spPr>
          <a:xfrm>
            <a:off x="5037729" y="64038"/>
            <a:ext cx="21165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True Color</a:t>
            </a:r>
          </a:p>
        </p:txBody>
      </p:sp>
    </p:spTree>
    <p:extLst>
      <p:ext uri="{BB962C8B-B14F-4D97-AF65-F5344CB8AC3E}">
        <p14:creationId xmlns:p14="http://schemas.microsoft.com/office/powerpoint/2010/main" val="4261763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6C951A7-30A0-6140-AD23-9E7C7CFD6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6581"/>
            <a:ext cx="12192000" cy="6261419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33660330-412E-D045-8771-F2170B4C6B24}"/>
              </a:ext>
            </a:extLst>
          </p:cNvPr>
          <p:cNvSpPr/>
          <p:nvPr/>
        </p:nvSpPr>
        <p:spPr>
          <a:xfrm>
            <a:off x="9918551" y="2944673"/>
            <a:ext cx="182880" cy="18288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1676EA-367E-3546-9DC7-0E0AE1AE01FE}"/>
              </a:ext>
            </a:extLst>
          </p:cNvPr>
          <p:cNvSpPr txBox="1"/>
          <p:nvPr/>
        </p:nvSpPr>
        <p:spPr>
          <a:xfrm>
            <a:off x="6628639" y="4746565"/>
            <a:ext cx="10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End point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98E78FA-63FE-B242-B1FA-B5DCED0C6B72}"/>
              </a:ext>
            </a:extLst>
          </p:cNvPr>
          <p:cNvSpPr/>
          <p:nvPr/>
        </p:nvSpPr>
        <p:spPr>
          <a:xfrm>
            <a:off x="7623843" y="4746565"/>
            <a:ext cx="182880" cy="18288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7BB61F7-E57F-044E-B625-E6F627A88556}"/>
              </a:ext>
            </a:extLst>
          </p:cNvPr>
          <p:cNvSpPr/>
          <p:nvPr/>
        </p:nvSpPr>
        <p:spPr>
          <a:xfrm>
            <a:off x="1253522" y="3635851"/>
            <a:ext cx="182880" cy="18288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2545F9-41C8-0640-AEF5-90E558A1A118}"/>
              </a:ext>
            </a:extLst>
          </p:cNvPr>
          <p:cNvSpPr txBox="1"/>
          <p:nvPr/>
        </p:nvSpPr>
        <p:spPr>
          <a:xfrm>
            <a:off x="166562" y="3818731"/>
            <a:ext cx="1178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FA00"/>
                </a:solidFill>
              </a:rPr>
              <a:t>Start point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70B873-0877-5146-BCDC-48197AF21AE3}"/>
              </a:ext>
            </a:extLst>
          </p:cNvPr>
          <p:cNvSpPr txBox="1"/>
          <p:nvPr/>
        </p:nvSpPr>
        <p:spPr>
          <a:xfrm>
            <a:off x="49900" y="248258"/>
            <a:ext cx="2773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Sentinal</a:t>
            </a:r>
            <a:r>
              <a:rPr lang="en-US" dirty="0"/>
              <a:t> 2 L1C (12-27-2020)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2ADCDD-90CC-2F44-83A4-626F679A8094}"/>
              </a:ext>
            </a:extLst>
          </p:cNvPr>
          <p:cNvSpPr txBox="1"/>
          <p:nvPr/>
        </p:nvSpPr>
        <p:spPr>
          <a:xfrm>
            <a:off x="9803099" y="2575341"/>
            <a:ext cx="143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Landing Zone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805CAD-0C4B-6249-9F4C-9D06D84299AC}"/>
              </a:ext>
            </a:extLst>
          </p:cNvPr>
          <p:cNvSpPr txBox="1"/>
          <p:nvPr/>
        </p:nvSpPr>
        <p:spPr>
          <a:xfrm>
            <a:off x="4864829" y="52120"/>
            <a:ext cx="2462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Water Index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1BD1B00-3CB0-E049-95D8-F4D5BB6EC8B5}"/>
              </a:ext>
            </a:extLst>
          </p:cNvPr>
          <p:cNvSpPr txBox="1"/>
          <p:nvPr/>
        </p:nvSpPr>
        <p:spPr>
          <a:xfrm>
            <a:off x="10181192" y="-49750"/>
            <a:ext cx="20035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Blue is water</a:t>
            </a:r>
          </a:p>
          <a:p>
            <a:pPr algn="r"/>
            <a:r>
              <a:rPr lang="en-US" dirty="0"/>
              <a:t>Green is vegetation</a:t>
            </a:r>
          </a:p>
        </p:txBody>
      </p:sp>
    </p:spTree>
    <p:extLst>
      <p:ext uri="{BB962C8B-B14F-4D97-AF65-F5344CB8AC3E}">
        <p14:creationId xmlns:p14="http://schemas.microsoft.com/office/powerpoint/2010/main" val="2016553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308A62-71B8-5B4C-84D5-514AD8E300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r="7230"/>
          <a:stretch/>
        </p:blipFill>
        <p:spPr>
          <a:xfrm>
            <a:off x="-27144" y="695647"/>
            <a:ext cx="12219144" cy="6160282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33660330-412E-D045-8771-F2170B4C6B24}"/>
              </a:ext>
            </a:extLst>
          </p:cNvPr>
          <p:cNvSpPr/>
          <p:nvPr/>
        </p:nvSpPr>
        <p:spPr>
          <a:xfrm>
            <a:off x="9918551" y="3022730"/>
            <a:ext cx="182880" cy="18288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1676EA-367E-3546-9DC7-0E0AE1AE01FE}"/>
              </a:ext>
            </a:extLst>
          </p:cNvPr>
          <p:cNvSpPr txBox="1"/>
          <p:nvPr/>
        </p:nvSpPr>
        <p:spPr>
          <a:xfrm>
            <a:off x="6537199" y="4645465"/>
            <a:ext cx="10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End point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98E78FA-63FE-B242-B1FA-B5DCED0C6B72}"/>
              </a:ext>
            </a:extLst>
          </p:cNvPr>
          <p:cNvSpPr/>
          <p:nvPr/>
        </p:nvSpPr>
        <p:spPr>
          <a:xfrm>
            <a:off x="7623843" y="4824622"/>
            <a:ext cx="182880" cy="18288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7BB61F7-E57F-044E-B625-E6F627A88556}"/>
              </a:ext>
            </a:extLst>
          </p:cNvPr>
          <p:cNvSpPr/>
          <p:nvPr/>
        </p:nvSpPr>
        <p:spPr>
          <a:xfrm>
            <a:off x="1253522" y="3713908"/>
            <a:ext cx="182880" cy="18288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2545F9-41C8-0640-AEF5-90E558A1A118}"/>
              </a:ext>
            </a:extLst>
          </p:cNvPr>
          <p:cNvSpPr txBox="1"/>
          <p:nvPr/>
        </p:nvSpPr>
        <p:spPr>
          <a:xfrm>
            <a:off x="166562" y="3896788"/>
            <a:ext cx="1178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FA00"/>
                </a:solidFill>
              </a:rPr>
              <a:t>Start point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70B873-0877-5146-BCDC-48197AF21AE3}"/>
              </a:ext>
            </a:extLst>
          </p:cNvPr>
          <p:cNvSpPr txBox="1"/>
          <p:nvPr/>
        </p:nvSpPr>
        <p:spPr>
          <a:xfrm>
            <a:off x="49900" y="248258"/>
            <a:ext cx="2773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Sentinal</a:t>
            </a:r>
            <a:r>
              <a:rPr lang="en-US" dirty="0"/>
              <a:t> 2 L1C (12-27-2020)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2ADCDD-90CC-2F44-83A4-626F679A8094}"/>
              </a:ext>
            </a:extLst>
          </p:cNvPr>
          <p:cNvSpPr txBox="1"/>
          <p:nvPr/>
        </p:nvSpPr>
        <p:spPr>
          <a:xfrm>
            <a:off x="9803099" y="2653398"/>
            <a:ext cx="143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Landing Zone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E42816-3CA8-1E4D-B2C8-FB56F47D7C3E}"/>
              </a:ext>
            </a:extLst>
          </p:cNvPr>
          <p:cNvSpPr txBox="1"/>
          <p:nvPr/>
        </p:nvSpPr>
        <p:spPr>
          <a:xfrm>
            <a:off x="4892828" y="31576"/>
            <a:ext cx="33315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Vegetation Index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D8EC9D2-65EC-5448-8291-8FC40FD0B2D1}"/>
              </a:ext>
            </a:extLst>
          </p:cNvPr>
          <p:cNvSpPr txBox="1"/>
          <p:nvPr/>
        </p:nvSpPr>
        <p:spPr>
          <a:xfrm>
            <a:off x="10017237" y="94197"/>
            <a:ext cx="21747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Lighter is less dense</a:t>
            </a:r>
          </a:p>
          <a:p>
            <a:pPr algn="r"/>
            <a:r>
              <a:rPr lang="en-US" dirty="0"/>
              <a:t>Darker is more dense</a:t>
            </a:r>
          </a:p>
        </p:txBody>
      </p:sp>
    </p:spTree>
    <p:extLst>
      <p:ext uri="{BB962C8B-B14F-4D97-AF65-F5344CB8AC3E}">
        <p14:creationId xmlns:p14="http://schemas.microsoft.com/office/powerpoint/2010/main" val="489888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FD839FF4-5036-FA4E-9CA6-7908E35CA6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93"/>
          <a:stretch/>
        </p:blipFill>
        <p:spPr>
          <a:xfrm>
            <a:off x="0" y="803149"/>
            <a:ext cx="12192000" cy="6054851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3E8984C-A1C3-4141-BC34-9CD7D941CD2F}"/>
              </a:ext>
            </a:extLst>
          </p:cNvPr>
          <p:cNvSpPr/>
          <p:nvPr/>
        </p:nvSpPr>
        <p:spPr>
          <a:xfrm>
            <a:off x="9918551" y="3047956"/>
            <a:ext cx="182880" cy="18288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0D5F30-F82A-4C4C-8289-61D4FCD91060}"/>
              </a:ext>
            </a:extLst>
          </p:cNvPr>
          <p:cNvSpPr txBox="1"/>
          <p:nvPr/>
        </p:nvSpPr>
        <p:spPr>
          <a:xfrm>
            <a:off x="9671124" y="2553104"/>
            <a:ext cx="143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Landing Zone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C43099-DA30-2445-AA45-58B5F5BBC054}"/>
              </a:ext>
            </a:extLst>
          </p:cNvPr>
          <p:cNvSpPr txBox="1"/>
          <p:nvPr/>
        </p:nvSpPr>
        <p:spPr>
          <a:xfrm>
            <a:off x="6447990" y="4665182"/>
            <a:ext cx="10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End point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2685C81-AB1B-7D45-80AA-B37B7B50D1F0}"/>
              </a:ext>
            </a:extLst>
          </p:cNvPr>
          <p:cNvSpPr/>
          <p:nvPr/>
        </p:nvSpPr>
        <p:spPr>
          <a:xfrm>
            <a:off x="7623843" y="4849848"/>
            <a:ext cx="182880" cy="18288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56DE4F1-9388-BD45-A4B0-6A4853C2E9B7}"/>
              </a:ext>
            </a:extLst>
          </p:cNvPr>
          <p:cNvSpPr/>
          <p:nvPr/>
        </p:nvSpPr>
        <p:spPr>
          <a:xfrm>
            <a:off x="1253522" y="3739134"/>
            <a:ext cx="182880" cy="18288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1017FF-B43E-BA4B-817C-1E1710317213}"/>
              </a:ext>
            </a:extLst>
          </p:cNvPr>
          <p:cNvSpPr txBox="1"/>
          <p:nvPr/>
        </p:nvSpPr>
        <p:spPr>
          <a:xfrm>
            <a:off x="1436402" y="3737348"/>
            <a:ext cx="1178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Start point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53569D-8CCD-AA44-8CFC-44E38DDC0A45}"/>
              </a:ext>
            </a:extLst>
          </p:cNvPr>
          <p:cNvSpPr txBox="1"/>
          <p:nvPr/>
        </p:nvSpPr>
        <p:spPr>
          <a:xfrm>
            <a:off x="49900" y="248258"/>
            <a:ext cx="260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SRTM Elevation (02-2000)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9E35BDE-B949-4144-9D5F-F6BC781713F6}"/>
              </a:ext>
            </a:extLst>
          </p:cNvPr>
          <p:cNvSpPr txBox="1"/>
          <p:nvPr/>
        </p:nvSpPr>
        <p:spPr>
          <a:xfrm>
            <a:off x="4892828" y="31576"/>
            <a:ext cx="19074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Elevation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00F0B45-6A3D-2C4A-9FA7-B3A87781295C}"/>
              </a:ext>
            </a:extLst>
          </p:cNvPr>
          <p:cNvSpPr txBox="1"/>
          <p:nvPr/>
        </p:nvSpPr>
        <p:spPr>
          <a:xfrm>
            <a:off x="10508334" y="94197"/>
            <a:ext cx="16836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Lighter is higher</a:t>
            </a:r>
          </a:p>
          <a:p>
            <a:pPr algn="r"/>
            <a:r>
              <a:rPr lang="en-US" dirty="0"/>
              <a:t>Darker is lower</a:t>
            </a:r>
          </a:p>
        </p:txBody>
      </p:sp>
    </p:spTree>
    <p:extLst>
      <p:ext uri="{BB962C8B-B14F-4D97-AF65-F5344CB8AC3E}">
        <p14:creationId xmlns:p14="http://schemas.microsoft.com/office/powerpoint/2010/main" val="3757044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19E1082-BBAD-BC42-B2B2-43F3415EA4B2}"/>
              </a:ext>
            </a:extLst>
          </p:cNvPr>
          <p:cNvSpPr txBox="1"/>
          <p:nvPr/>
        </p:nvSpPr>
        <p:spPr>
          <a:xfrm>
            <a:off x="3107149" y="0"/>
            <a:ext cx="58429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Recovery Attempt #2 Options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C10027-D8A4-E54C-B830-00B5B5B295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871" y="623440"/>
            <a:ext cx="9846257" cy="62345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EAD1484-03B9-174D-B816-786C7F1D7E04}"/>
              </a:ext>
            </a:extLst>
          </p:cNvPr>
          <p:cNvSpPr txBox="1"/>
          <p:nvPr/>
        </p:nvSpPr>
        <p:spPr>
          <a:xfrm>
            <a:off x="7598914" y="3846931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4.38mi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3231D3-359B-1E41-B50C-9359FD3D2AAC}"/>
              </a:ext>
            </a:extLst>
          </p:cNvPr>
          <p:cNvSpPr txBox="1"/>
          <p:nvPr/>
        </p:nvSpPr>
        <p:spPr>
          <a:xfrm>
            <a:off x="7954361" y="1692633"/>
            <a:ext cx="53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3mi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7DE69DD-1E45-D441-BBE4-0D5DBB089AF3}"/>
              </a:ext>
            </a:extLst>
          </p:cNvPr>
          <p:cNvSpPr/>
          <p:nvPr/>
        </p:nvSpPr>
        <p:spPr>
          <a:xfrm>
            <a:off x="9050534" y="4563873"/>
            <a:ext cx="182880" cy="18288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7B9128-C3B1-1449-8822-9645778C7051}"/>
              </a:ext>
            </a:extLst>
          </p:cNvPr>
          <p:cNvSpPr txBox="1"/>
          <p:nvPr/>
        </p:nvSpPr>
        <p:spPr>
          <a:xfrm>
            <a:off x="9233414" y="4423587"/>
            <a:ext cx="1670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2"/>
                </a:solidFill>
              </a:rPr>
              <a:t>Possible End of Dirt Path (Bing maps)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1EBC02-A57C-814F-A4E3-8B0D63884661}"/>
              </a:ext>
            </a:extLst>
          </p:cNvPr>
          <p:cNvSpPr txBox="1"/>
          <p:nvPr/>
        </p:nvSpPr>
        <p:spPr>
          <a:xfrm>
            <a:off x="83975" y="254108"/>
            <a:ext cx="2388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Google Earth (11/2019)</a:t>
            </a:r>
          </a:p>
        </p:txBody>
      </p:sp>
    </p:spTree>
    <p:extLst>
      <p:ext uri="{BB962C8B-B14F-4D97-AF65-F5344CB8AC3E}">
        <p14:creationId xmlns:p14="http://schemas.microsoft.com/office/powerpoint/2010/main" val="2361390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19E1082-BBAD-BC42-B2B2-43F3415EA4B2}"/>
              </a:ext>
            </a:extLst>
          </p:cNvPr>
          <p:cNvSpPr txBox="1"/>
          <p:nvPr/>
        </p:nvSpPr>
        <p:spPr>
          <a:xfrm>
            <a:off x="5031743" y="-22891"/>
            <a:ext cx="22807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Parcel Map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C847AC-A00A-4A46-9153-836AC4D059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1"/>
          <a:stretch/>
        </p:blipFill>
        <p:spPr>
          <a:xfrm>
            <a:off x="813865" y="603276"/>
            <a:ext cx="10564270" cy="6254724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A35C5C42-4997-D04C-9F5E-CBCC1522D781}"/>
              </a:ext>
            </a:extLst>
          </p:cNvPr>
          <p:cNvSpPr/>
          <p:nvPr/>
        </p:nvSpPr>
        <p:spPr>
          <a:xfrm>
            <a:off x="6839449" y="3798332"/>
            <a:ext cx="182880" cy="1828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E2E22E-FF0B-684B-99ED-E54287C8C149}"/>
              </a:ext>
            </a:extLst>
          </p:cNvPr>
          <p:cNvSpPr txBox="1"/>
          <p:nvPr/>
        </p:nvSpPr>
        <p:spPr>
          <a:xfrm>
            <a:off x="6930889" y="3520440"/>
            <a:ext cx="143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Landing Zone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072274-E57B-FF4F-941D-29A181E7F701}"/>
              </a:ext>
            </a:extLst>
          </p:cNvPr>
          <p:cNvSpPr txBox="1"/>
          <p:nvPr/>
        </p:nvSpPr>
        <p:spPr>
          <a:xfrm>
            <a:off x="7022329" y="5321795"/>
            <a:ext cx="3403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Black Lake Managing Corporation/</a:t>
            </a:r>
          </a:p>
          <a:p>
            <a:r>
              <a:rPr lang="en-US" dirty="0"/>
              <a:t>Black Lake Plantation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5F98912-EC5C-7C4C-85C6-666B13EE1C96}"/>
              </a:ext>
            </a:extLst>
          </p:cNvPr>
          <p:cNvSpPr txBox="1"/>
          <p:nvPr/>
        </p:nvSpPr>
        <p:spPr>
          <a:xfrm>
            <a:off x="4337637" y="3244334"/>
            <a:ext cx="1184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Jim Purcell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A23E09-C251-5749-917F-0E22C6320E4C}"/>
              </a:ext>
            </a:extLst>
          </p:cNvPr>
          <p:cNvSpPr txBox="1"/>
          <p:nvPr/>
        </p:nvSpPr>
        <p:spPr>
          <a:xfrm>
            <a:off x="2049535" y="3799105"/>
            <a:ext cx="9348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Baldwin</a:t>
            </a:r>
          </a:p>
          <a:p>
            <a:r>
              <a:rPr lang="en-US" dirty="0"/>
              <a:t>County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2193E2-8AB2-5740-8D5C-44756FA38B1A}"/>
              </a:ext>
            </a:extLst>
          </p:cNvPr>
          <p:cNvSpPr txBox="1"/>
          <p:nvPr/>
        </p:nvSpPr>
        <p:spPr>
          <a:xfrm>
            <a:off x="4337637" y="2060941"/>
            <a:ext cx="1604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Betty R. Purcell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2301791-8708-D84B-A25C-20F95884D3EA}"/>
              </a:ext>
            </a:extLst>
          </p:cNvPr>
          <p:cNvSpPr txBox="1"/>
          <p:nvPr/>
        </p:nvSpPr>
        <p:spPr>
          <a:xfrm>
            <a:off x="6837509" y="2474012"/>
            <a:ext cx="12109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Old Capital</a:t>
            </a:r>
          </a:p>
          <a:p>
            <a:r>
              <a:rPr lang="en-US" dirty="0"/>
              <a:t>Gun Club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888D6D-726B-BE4E-91B2-43DB24E567DA}"/>
              </a:ext>
            </a:extLst>
          </p:cNvPr>
          <p:cNvSpPr txBox="1"/>
          <p:nvPr/>
        </p:nvSpPr>
        <p:spPr>
          <a:xfrm>
            <a:off x="0" y="233944"/>
            <a:ext cx="1568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Acrevalue.com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612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161</Words>
  <Application>Microsoft Macintosh PowerPoint</Application>
  <PresentationFormat>Widescreen</PresentationFormat>
  <Paragraphs>54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Castleberry</dc:creator>
  <cp:lastModifiedBy>Matthew Castleberry</cp:lastModifiedBy>
  <cp:revision>9</cp:revision>
  <dcterms:created xsi:type="dcterms:W3CDTF">2021-02-09T17:33:16Z</dcterms:created>
  <dcterms:modified xsi:type="dcterms:W3CDTF">2021-02-11T01:56:45Z</dcterms:modified>
</cp:coreProperties>
</file>

<file path=docProps/thumbnail.jpeg>
</file>